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36A"/>
    <a:srgbClr val="EF7A79"/>
    <a:srgbClr val="ED6B6A"/>
    <a:srgbClr val="00A3A6"/>
    <a:srgbClr val="FAA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RETARIAT DAPS85" userId="dd90efb7-dc0e-4437-b828-6f1e48c20540" providerId="ADAL" clId="{B738B644-2565-4B88-81D6-313590B5C485}"/>
    <pc:docChg chg="custSel delSld modSld">
      <pc:chgData name="SECRETARIAT DAPS85" userId="dd90efb7-dc0e-4437-b828-6f1e48c20540" providerId="ADAL" clId="{B738B644-2565-4B88-81D6-313590B5C485}" dt="2022-06-01T09:50:54.449" v="282" actId="47"/>
      <pc:docMkLst>
        <pc:docMk/>
      </pc:docMkLst>
      <pc:sldChg chg="modSp mod">
        <pc:chgData name="SECRETARIAT DAPS85" userId="dd90efb7-dc0e-4437-b828-6f1e48c20540" providerId="ADAL" clId="{B738B644-2565-4B88-81D6-313590B5C485}" dt="2022-06-01T09:45:30.647" v="196" actId="313"/>
        <pc:sldMkLst>
          <pc:docMk/>
          <pc:sldMk cId="189761965" sldId="258"/>
        </pc:sldMkLst>
        <pc:spChg chg="mod">
          <ac:chgData name="SECRETARIAT DAPS85" userId="dd90efb7-dc0e-4437-b828-6f1e48c20540" providerId="ADAL" clId="{B738B644-2565-4B88-81D6-313590B5C485}" dt="2022-06-01T09:45:30.647" v="196" actId="313"/>
          <ac:spMkLst>
            <pc:docMk/>
            <pc:sldMk cId="189761965" sldId="258"/>
            <ac:spMk id="5" creationId="{8F44504F-C68B-FB45-8108-D53DFF911292}"/>
          </ac:spMkLst>
        </pc:spChg>
      </pc:sldChg>
      <pc:sldChg chg="modSp mod">
        <pc:chgData name="SECRETARIAT DAPS85" userId="dd90efb7-dc0e-4437-b828-6f1e48c20540" providerId="ADAL" clId="{B738B644-2565-4B88-81D6-313590B5C485}" dt="2022-06-01T09:45:18.025" v="195" actId="1036"/>
        <pc:sldMkLst>
          <pc:docMk/>
          <pc:sldMk cId="1688887498" sldId="260"/>
        </pc:sldMkLst>
        <pc:picChg chg="mod">
          <ac:chgData name="SECRETARIAT DAPS85" userId="dd90efb7-dc0e-4437-b828-6f1e48c20540" providerId="ADAL" clId="{B738B644-2565-4B88-81D6-313590B5C485}" dt="2022-06-01T09:45:18.025" v="195" actId="1036"/>
          <ac:picMkLst>
            <pc:docMk/>
            <pc:sldMk cId="1688887498" sldId="260"/>
            <ac:picMk id="3" creationId="{9E307100-785F-B459-DE93-78E16E183EBB}"/>
          </ac:picMkLst>
        </pc:picChg>
      </pc:sldChg>
      <pc:sldChg chg="modSp mod">
        <pc:chgData name="SECRETARIAT DAPS85" userId="dd90efb7-dc0e-4437-b828-6f1e48c20540" providerId="ADAL" clId="{B738B644-2565-4B88-81D6-313590B5C485}" dt="2022-06-01T09:45:11.498" v="186" actId="1076"/>
        <pc:sldMkLst>
          <pc:docMk/>
          <pc:sldMk cId="3210350859" sldId="261"/>
        </pc:sldMkLst>
        <pc:spChg chg="mod">
          <ac:chgData name="SECRETARIAT DAPS85" userId="dd90efb7-dc0e-4437-b828-6f1e48c20540" providerId="ADAL" clId="{B738B644-2565-4B88-81D6-313590B5C485}" dt="2022-06-01T09:45:08.555" v="185" actId="1038"/>
          <ac:spMkLst>
            <pc:docMk/>
            <pc:sldMk cId="3210350859" sldId="261"/>
            <ac:spMk id="2" creationId="{165BCF5B-9B52-E2E6-8A97-3E5A6A31BDAF}"/>
          </ac:spMkLst>
        </pc:spChg>
        <pc:spChg chg="mod">
          <ac:chgData name="SECRETARIAT DAPS85" userId="dd90efb7-dc0e-4437-b828-6f1e48c20540" providerId="ADAL" clId="{B738B644-2565-4B88-81D6-313590B5C485}" dt="2022-06-01T09:45:11.498" v="186" actId="1076"/>
          <ac:spMkLst>
            <pc:docMk/>
            <pc:sldMk cId="3210350859" sldId="261"/>
            <ac:spMk id="4" creationId="{03354CA0-D110-6D46-9011-D7ECB11C8143}"/>
          </ac:spMkLst>
        </pc:spChg>
      </pc:sldChg>
      <pc:sldChg chg="modSp mod">
        <pc:chgData name="SECRETARIAT DAPS85" userId="dd90efb7-dc0e-4437-b828-6f1e48c20540" providerId="ADAL" clId="{B738B644-2565-4B88-81D6-313590B5C485}" dt="2022-06-01T09:45:00.317" v="177" actId="1036"/>
        <pc:sldMkLst>
          <pc:docMk/>
          <pc:sldMk cId="761098452" sldId="262"/>
        </pc:sldMkLst>
        <pc:spChg chg="mod">
          <ac:chgData name="SECRETARIAT DAPS85" userId="dd90efb7-dc0e-4437-b828-6f1e48c20540" providerId="ADAL" clId="{B738B644-2565-4B88-81D6-313590B5C485}" dt="2022-06-01T09:45:00.317" v="177" actId="1036"/>
          <ac:spMkLst>
            <pc:docMk/>
            <pc:sldMk cId="761098452" sldId="262"/>
            <ac:spMk id="2" creationId="{165BCF5B-9B52-E2E6-8A97-3E5A6A31BDAF}"/>
          </ac:spMkLst>
        </pc:spChg>
      </pc:sldChg>
      <pc:sldChg chg="modSp mod">
        <pc:chgData name="SECRETARIAT DAPS85" userId="dd90efb7-dc0e-4437-b828-6f1e48c20540" providerId="ADAL" clId="{B738B644-2565-4B88-81D6-313590B5C485}" dt="2022-06-01T09:46:27.377" v="225" actId="1076"/>
        <pc:sldMkLst>
          <pc:docMk/>
          <pc:sldMk cId="3423682534" sldId="263"/>
        </pc:sldMkLst>
        <pc:spChg chg="mod">
          <ac:chgData name="SECRETARIAT DAPS85" userId="dd90efb7-dc0e-4437-b828-6f1e48c20540" providerId="ADAL" clId="{B738B644-2565-4B88-81D6-313590B5C485}" dt="2022-06-01T09:45:57.186" v="200" actId="14100"/>
          <ac:spMkLst>
            <pc:docMk/>
            <pc:sldMk cId="3423682534" sldId="263"/>
            <ac:spMk id="2" creationId="{165BCF5B-9B52-E2E6-8A97-3E5A6A31BDAF}"/>
          </ac:spMkLst>
        </pc:spChg>
        <pc:picChg chg="mod">
          <ac:chgData name="SECRETARIAT DAPS85" userId="dd90efb7-dc0e-4437-b828-6f1e48c20540" providerId="ADAL" clId="{B738B644-2565-4B88-81D6-313590B5C485}" dt="2022-06-01T09:46:27.377" v="225" actId="1076"/>
          <ac:picMkLst>
            <pc:docMk/>
            <pc:sldMk cId="3423682534" sldId="263"/>
            <ac:picMk id="4" creationId="{8167CC51-BF75-2E4D-B1BB-F88B3803F50C}"/>
          </ac:picMkLst>
        </pc:picChg>
      </pc:sldChg>
      <pc:sldChg chg="modSp mod">
        <pc:chgData name="SECRETARIAT DAPS85" userId="dd90efb7-dc0e-4437-b828-6f1e48c20540" providerId="ADAL" clId="{B738B644-2565-4B88-81D6-313590B5C485}" dt="2022-06-01T09:46:42.353" v="229" actId="1076"/>
        <pc:sldMkLst>
          <pc:docMk/>
          <pc:sldMk cId="717515718" sldId="264"/>
        </pc:sldMkLst>
        <pc:spChg chg="mod">
          <ac:chgData name="SECRETARIAT DAPS85" userId="dd90efb7-dc0e-4437-b828-6f1e48c20540" providerId="ADAL" clId="{B738B644-2565-4B88-81D6-313590B5C485}" dt="2022-06-01T09:46:42.353" v="229" actId="1076"/>
          <ac:spMkLst>
            <pc:docMk/>
            <pc:sldMk cId="717515718" sldId="264"/>
            <ac:spMk id="2" creationId="{165BCF5B-9B52-E2E6-8A97-3E5A6A31BDAF}"/>
          </ac:spMkLst>
        </pc:spChg>
        <pc:picChg chg="mod">
          <ac:chgData name="SECRETARIAT DAPS85" userId="dd90efb7-dc0e-4437-b828-6f1e48c20540" providerId="ADAL" clId="{B738B644-2565-4B88-81D6-313590B5C485}" dt="2022-06-01T09:46:06.433" v="220" actId="1036"/>
          <ac:picMkLst>
            <pc:docMk/>
            <pc:sldMk cId="717515718" sldId="264"/>
            <ac:picMk id="5" creationId="{87AC04E8-9BC7-1444-94D7-4A07E8324995}"/>
          </ac:picMkLst>
        </pc:picChg>
      </pc:sldChg>
      <pc:sldChg chg="modSp mod">
        <pc:chgData name="SECRETARIAT DAPS85" userId="dd90efb7-dc0e-4437-b828-6f1e48c20540" providerId="ADAL" clId="{B738B644-2565-4B88-81D6-313590B5C485}" dt="2022-06-01T09:46:55.345" v="231" actId="1076"/>
        <pc:sldMkLst>
          <pc:docMk/>
          <pc:sldMk cId="1819692394" sldId="265"/>
        </pc:sldMkLst>
        <pc:spChg chg="mod">
          <ac:chgData name="SECRETARIAT DAPS85" userId="dd90efb7-dc0e-4437-b828-6f1e48c20540" providerId="ADAL" clId="{B738B644-2565-4B88-81D6-313590B5C485}" dt="2022-06-01T09:46:52.649" v="230" actId="1076"/>
          <ac:spMkLst>
            <pc:docMk/>
            <pc:sldMk cId="1819692394" sldId="265"/>
            <ac:spMk id="6" creationId="{D2341FFD-8A96-E2B7-4716-FF8F91929579}"/>
          </ac:spMkLst>
        </pc:spChg>
        <pc:spChg chg="mod">
          <ac:chgData name="SECRETARIAT DAPS85" userId="dd90efb7-dc0e-4437-b828-6f1e48c20540" providerId="ADAL" clId="{B738B644-2565-4B88-81D6-313590B5C485}" dt="2022-06-01T09:46:55.345" v="231" actId="1076"/>
          <ac:spMkLst>
            <pc:docMk/>
            <pc:sldMk cId="1819692394" sldId="265"/>
            <ac:spMk id="7" creationId="{7381486A-1DE8-0C47-BA33-834D30613E4D}"/>
          </ac:spMkLst>
        </pc:spChg>
      </pc:sldChg>
      <pc:sldChg chg="modSp mod">
        <pc:chgData name="SECRETARIAT DAPS85" userId="dd90efb7-dc0e-4437-b828-6f1e48c20540" providerId="ADAL" clId="{B738B644-2565-4B88-81D6-313590B5C485}" dt="2022-06-01T09:47:21.386" v="247" actId="1036"/>
        <pc:sldMkLst>
          <pc:docMk/>
          <pc:sldMk cId="4008612468" sldId="267"/>
        </pc:sldMkLst>
        <pc:spChg chg="mod">
          <ac:chgData name="SECRETARIAT DAPS85" userId="dd90efb7-dc0e-4437-b828-6f1e48c20540" providerId="ADAL" clId="{B738B644-2565-4B88-81D6-313590B5C485}" dt="2022-06-01T09:47:14.273" v="232" actId="1076"/>
          <ac:spMkLst>
            <pc:docMk/>
            <pc:sldMk cId="4008612468" sldId="267"/>
            <ac:spMk id="2" creationId="{165BCF5B-9B52-E2E6-8A97-3E5A6A31BDAF}"/>
          </ac:spMkLst>
        </pc:spChg>
        <pc:spChg chg="mod">
          <ac:chgData name="SECRETARIAT DAPS85" userId="dd90efb7-dc0e-4437-b828-6f1e48c20540" providerId="ADAL" clId="{B738B644-2565-4B88-81D6-313590B5C485}" dt="2022-06-01T09:47:21.386" v="247" actId="1036"/>
          <ac:spMkLst>
            <pc:docMk/>
            <pc:sldMk cId="4008612468" sldId="267"/>
            <ac:spMk id="4" creationId="{53B09161-B8C3-1E45-B797-28E4B73B2F48}"/>
          </ac:spMkLst>
        </pc:spChg>
      </pc:sldChg>
      <pc:sldChg chg="modSp mod">
        <pc:chgData name="SECRETARIAT DAPS85" userId="dd90efb7-dc0e-4437-b828-6f1e48c20540" providerId="ADAL" clId="{B738B644-2565-4B88-81D6-313590B5C485}" dt="2022-06-01T09:39:26.777" v="8" actId="1076"/>
        <pc:sldMkLst>
          <pc:docMk/>
          <pc:sldMk cId="309417721" sldId="269"/>
        </pc:sldMkLst>
        <pc:spChg chg="mod">
          <ac:chgData name="SECRETARIAT DAPS85" userId="dd90efb7-dc0e-4437-b828-6f1e48c20540" providerId="ADAL" clId="{B738B644-2565-4B88-81D6-313590B5C485}" dt="2022-06-01T09:38:59.473" v="2" actId="1076"/>
          <ac:spMkLst>
            <pc:docMk/>
            <pc:sldMk cId="309417721" sldId="269"/>
            <ac:spMk id="5" creationId="{EF154903-39C3-41B0-03D3-22EBA6F2E04C}"/>
          </ac:spMkLst>
        </pc:spChg>
        <pc:spChg chg="mod">
          <ac:chgData name="SECRETARIAT DAPS85" userId="dd90efb7-dc0e-4437-b828-6f1e48c20540" providerId="ADAL" clId="{B738B644-2565-4B88-81D6-313590B5C485}" dt="2022-06-01T09:39:24.066" v="7" actId="1076"/>
          <ac:spMkLst>
            <pc:docMk/>
            <pc:sldMk cId="309417721" sldId="269"/>
            <ac:spMk id="6" creationId="{0BC13E0F-C602-7636-5F79-8C5FDAEFC38C}"/>
          </ac:spMkLst>
        </pc:spChg>
        <pc:spChg chg="mod">
          <ac:chgData name="SECRETARIAT DAPS85" userId="dd90efb7-dc0e-4437-b828-6f1e48c20540" providerId="ADAL" clId="{B738B644-2565-4B88-81D6-313590B5C485}" dt="2022-06-01T09:38:54.897" v="1" actId="1076"/>
          <ac:spMkLst>
            <pc:docMk/>
            <pc:sldMk cId="309417721" sldId="269"/>
            <ac:spMk id="7" creationId="{EC642587-D608-5297-DACA-46B638BEAD72}"/>
          </ac:spMkLst>
        </pc:spChg>
        <pc:spChg chg="mod">
          <ac:chgData name="SECRETARIAT DAPS85" userId="dd90efb7-dc0e-4437-b828-6f1e48c20540" providerId="ADAL" clId="{B738B644-2565-4B88-81D6-313590B5C485}" dt="2022-06-01T09:39:16.353" v="5" actId="1076"/>
          <ac:spMkLst>
            <pc:docMk/>
            <pc:sldMk cId="309417721" sldId="269"/>
            <ac:spMk id="8" creationId="{C62D3B3B-E51E-003A-3349-A83C449613D4}"/>
          </ac:spMkLst>
        </pc:spChg>
        <pc:picChg chg="mod">
          <ac:chgData name="SECRETARIAT DAPS85" userId="dd90efb7-dc0e-4437-b828-6f1e48c20540" providerId="ADAL" clId="{B738B644-2565-4B88-81D6-313590B5C485}" dt="2022-06-01T09:39:26.777" v="8" actId="1076"/>
          <ac:picMkLst>
            <pc:docMk/>
            <pc:sldMk cId="309417721" sldId="269"/>
            <ac:picMk id="9" creationId="{A424D8C9-E558-66C0-2D2C-96EC2B7B59F2}"/>
          </ac:picMkLst>
        </pc:picChg>
      </pc:sldChg>
      <pc:sldChg chg="del">
        <pc:chgData name="SECRETARIAT DAPS85" userId="dd90efb7-dc0e-4437-b828-6f1e48c20540" providerId="ADAL" clId="{B738B644-2565-4B88-81D6-313590B5C485}" dt="2022-06-01T09:50:50.090" v="272" actId="47"/>
        <pc:sldMkLst>
          <pc:docMk/>
          <pc:sldMk cId="3286033771" sldId="270"/>
        </pc:sldMkLst>
      </pc:sldChg>
      <pc:sldChg chg="del">
        <pc:chgData name="SECRETARIAT DAPS85" userId="dd90efb7-dc0e-4437-b828-6f1e48c20540" providerId="ADAL" clId="{B738B644-2565-4B88-81D6-313590B5C485}" dt="2022-06-01T09:50:50.553" v="273" actId="47"/>
        <pc:sldMkLst>
          <pc:docMk/>
          <pc:sldMk cId="4102977121" sldId="271"/>
        </pc:sldMkLst>
      </pc:sldChg>
      <pc:sldChg chg="delSp del mod">
        <pc:chgData name="SECRETARIAT DAPS85" userId="dd90efb7-dc0e-4437-b828-6f1e48c20540" providerId="ADAL" clId="{B738B644-2565-4B88-81D6-313590B5C485}" dt="2022-06-01T09:48:17.624" v="254" actId="47"/>
        <pc:sldMkLst>
          <pc:docMk/>
          <pc:sldMk cId="3825259308" sldId="272"/>
        </pc:sldMkLst>
        <pc:spChg chg="del">
          <ac:chgData name="SECRETARIAT DAPS85" userId="dd90efb7-dc0e-4437-b828-6f1e48c20540" providerId="ADAL" clId="{B738B644-2565-4B88-81D6-313590B5C485}" dt="2022-06-01T09:48:06.713" v="253" actId="478"/>
          <ac:spMkLst>
            <pc:docMk/>
            <pc:sldMk cId="3825259308" sldId="272"/>
            <ac:spMk id="2" creationId="{165BCF5B-9B52-E2E6-8A97-3E5A6A31BDAF}"/>
          </ac:spMkLst>
        </pc:spChg>
        <pc:picChg chg="del">
          <ac:chgData name="SECRETARIAT DAPS85" userId="dd90efb7-dc0e-4437-b828-6f1e48c20540" providerId="ADAL" clId="{B738B644-2565-4B88-81D6-313590B5C485}" dt="2022-06-01T09:48:03.636" v="252" actId="478"/>
          <ac:picMkLst>
            <pc:docMk/>
            <pc:sldMk cId="3825259308" sldId="272"/>
            <ac:picMk id="4" creationId="{D6CB72EB-3893-BE5B-B423-C4F3CD927668}"/>
          </ac:picMkLst>
        </pc:picChg>
      </pc:sldChg>
      <pc:sldChg chg="modSp del mod">
        <pc:chgData name="SECRETARIAT DAPS85" userId="dd90efb7-dc0e-4437-b828-6f1e48c20540" providerId="ADAL" clId="{B738B644-2565-4B88-81D6-313590B5C485}" dt="2022-06-01T09:50:31.064" v="257" actId="47"/>
        <pc:sldMkLst>
          <pc:docMk/>
          <pc:sldMk cId="1827871961" sldId="274"/>
        </pc:sldMkLst>
        <pc:picChg chg="mod">
          <ac:chgData name="SECRETARIAT DAPS85" userId="dd90efb7-dc0e-4437-b828-6f1e48c20540" providerId="ADAL" clId="{B738B644-2565-4B88-81D6-313590B5C485}" dt="2022-06-01T09:47:28.729" v="248" actId="1076"/>
          <ac:picMkLst>
            <pc:docMk/>
            <pc:sldMk cId="1827871961" sldId="274"/>
            <ac:picMk id="7" creationId="{037EB9DB-D6D3-BBB8-E918-EE4FC97EB7D5}"/>
          </ac:picMkLst>
        </pc:picChg>
      </pc:sldChg>
      <pc:sldChg chg="modSp del mod">
        <pc:chgData name="SECRETARIAT DAPS85" userId="dd90efb7-dc0e-4437-b828-6f1e48c20540" providerId="ADAL" clId="{B738B644-2565-4B88-81D6-313590B5C485}" dt="2022-06-01T09:48:18.630" v="255" actId="47"/>
        <pc:sldMkLst>
          <pc:docMk/>
          <pc:sldMk cId="431893915" sldId="275"/>
        </pc:sldMkLst>
        <pc:picChg chg="mod">
          <ac:chgData name="SECRETARIAT DAPS85" userId="dd90efb7-dc0e-4437-b828-6f1e48c20540" providerId="ADAL" clId="{B738B644-2565-4B88-81D6-313590B5C485}" dt="2022-06-01T09:47:45.578" v="249" actId="1076"/>
          <ac:picMkLst>
            <pc:docMk/>
            <pc:sldMk cId="431893915" sldId="275"/>
            <ac:picMk id="6" creationId="{1C89B31F-2DED-D853-CCDA-D267C583509D}"/>
          </ac:picMkLst>
        </pc:picChg>
        <pc:picChg chg="mod">
          <ac:chgData name="SECRETARIAT DAPS85" userId="dd90efb7-dc0e-4437-b828-6f1e48c20540" providerId="ADAL" clId="{B738B644-2565-4B88-81D6-313590B5C485}" dt="2022-06-01T09:47:50.121" v="250" actId="1076"/>
          <ac:picMkLst>
            <pc:docMk/>
            <pc:sldMk cId="431893915" sldId="275"/>
            <ac:picMk id="8" creationId="{495AA5EB-3924-5E72-8B74-5D342F0A4628}"/>
          </ac:picMkLst>
        </pc:picChg>
        <pc:picChg chg="mod">
          <ac:chgData name="SECRETARIAT DAPS85" userId="dd90efb7-dc0e-4437-b828-6f1e48c20540" providerId="ADAL" clId="{B738B644-2565-4B88-81D6-313590B5C485}" dt="2022-06-01T09:47:51.833" v="251" actId="1076"/>
          <ac:picMkLst>
            <pc:docMk/>
            <pc:sldMk cId="431893915" sldId="275"/>
            <ac:picMk id="10" creationId="{4B93D80C-10CD-C9F9-138D-2F454BADF561}"/>
          </ac:picMkLst>
        </pc:picChg>
      </pc:sldChg>
      <pc:sldChg chg="del">
        <pc:chgData name="SECRETARIAT DAPS85" userId="dd90efb7-dc0e-4437-b828-6f1e48c20540" providerId="ADAL" clId="{B738B644-2565-4B88-81D6-313590B5C485}" dt="2022-06-01T09:48:19.609" v="256" actId="47"/>
        <pc:sldMkLst>
          <pc:docMk/>
          <pc:sldMk cId="2792095508" sldId="276"/>
        </pc:sldMkLst>
      </pc:sldChg>
      <pc:sldChg chg="modSp del mod">
        <pc:chgData name="SECRETARIAT DAPS85" userId="dd90efb7-dc0e-4437-b828-6f1e48c20540" providerId="ADAL" clId="{B738B644-2565-4B88-81D6-313590B5C485}" dt="2022-06-01T09:50:51.523" v="275" actId="47"/>
        <pc:sldMkLst>
          <pc:docMk/>
          <pc:sldMk cId="2234843883" sldId="277"/>
        </pc:sldMkLst>
        <pc:spChg chg="mod">
          <ac:chgData name="SECRETARIAT DAPS85" userId="dd90efb7-dc0e-4437-b828-6f1e48c20540" providerId="ADAL" clId="{B738B644-2565-4B88-81D6-313590B5C485}" dt="2022-06-01T09:39:48.073" v="10" actId="1076"/>
          <ac:spMkLst>
            <pc:docMk/>
            <pc:sldMk cId="2234843883" sldId="277"/>
            <ac:spMk id="6" creationId="{61729837-3507-1AA7-415A-E3B3797315A7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51.969" v="276" actId="47"/>
        <pc:sldMkLst>
          <pc:docMk/>
          <pc:sldMk cId="272189858" sldId="278"/>
        </pc:sldMkLst>
        <pc:spChg chg="mod">
          <ac:chgData name="SECRETARIAT DAPS85" userId="dd90efb7-dc0e-4437-b828-6f1e48c20540" providerId="ADAL" clId="{B738B644-2565-4B88-81D6-313590B5C485}" dt="2022-06-01T09:39:55.002" v="11" actId="1076"/>
          <ac:spMkLst>
            <pc:docMk/>
            <pc:sldMk cId="272189858" sldId="278"/>
            <ac:spMk id="17" creationId="{E755B497-E721-878C-EAF9-B61542A245AF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51.033" v="274" actId="47"/>
        <pc:sldMkLst>
          <pc:docMk/>
          <pc:sldMk cId="777235063" sldId="279"/>
        </pc:sldMkLst>
        <pc:spChg chg="mod">
          <ac:chgData name="SECRETARIAT DAPS85" userId="dd90efb7-dc0e-4437-b828-6f1e48c20540" providerId="ADAL" clId="{B738B644-2565-4B88-81D6-313590B5C485}" dt="2022-06-01T09:39:41.186" v="9" actId="1076"/>
          <ac:spMkLst>
            <pc:docMk/>
            <pc:sldMk cId="777235063" sldId="279"/>
            <ac:spMk id="6" creationId="{66DD3FC3-857D-942C-B1FB-EB701688FEF6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52.403" v="277" actId="47"/>
        <pc:sldMkLst>
          <pc:docMk/>
          <pc:sldMk cId="1987984540" sldId="280"/>
        </pc:sldMkLst>
        <pc:spChg chg="mod">
          <ac:chgData name="SECRETARIAT DAPS85" userId="dd90efb7-dc0e-4437-b828-6f1e48c20540" providerId="ADAL" clId="{B738B644-2565-4B88-81D6-313590B5C485}" dt="2022-06-01T09:40:00.521" v="12" actId="1076"/>
          <ac:spMkLst>
            <pc:docMk/>
            <pc:sldMk cId="1987984540" sldId="280"/>
            <ac:spMk id="17" creationId="{E755B497-E721-878C-EAF9-B61542A245AF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52.772" v="278" actId="47"/>
        <pc:sldMkLst>
          <pc:docMk/>
          <pc:sldMk cId="3374728458" sldId="281"/>
        </pc:sldMkLst>
        <pc:spChg chg="mod">
          <ac:chgData name="SECRETARIAT DAPS85" userId="dd90efb7-dc0e-4437-b828-6f1e48c20540" providerId="ADAL" clId="{B738B644-2565-4B88-81D6-313590B5C485}" dt="2022-06-01T09:40:08.385" v="13" actId="1076"/>
          <ac:spMkLst>
            <pc:docMk/>
            <pc:sldMk cId="3374728458" sldId="281"/>
            <ac:spMk id="17" creationId="{E755B497-E721-878C-EAF9-B61542A245AF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53.161" v="279" actId="47"/>
        <pc:sldMkLst>
          <pc:docMk/>
          <pc:sldMk cId="836418614" sldId="282"/>
        </pc:sldMkLst>
        <pc:spChg chg="mod">
          <ac:chgData name="SECRETARIAT DAPS85" userId="dd90efb7-dc0e-4437-b828-6f1e48c20540" providerId="ADAL" clId="{B738B644-2565-4B88-81D6-313590B5C485}" dt="2022-06-01T09:40:13.545" v="14" actId="1076"/>
          <ac:spMkLst>
            <pc:docMk/>
            <pc:sldMk cId="836418614" sldId="282"/>
            <ac:spMk id="17" creationId="{E755B497-E721-878C-EAF9-B61542A245AF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53.546" v="280" actId="47"/>
        <pc:sldMkLst>
          <pc:docMk/>
          <pc:sldMk cId="3402877274" sldId="283"/>
        </pc:sldMkLst>
        <pc:spChg chg="mod">
          <ac:chgData name="SECRETARIAT DAPS85" userId="dd90efb7-dc0e-4437-b828-6f1e48c20540" providerId="ADAL" clId="{B738B644-2565-4B88-81D6-313590B5C485}" dt="2022-06-01T09:40:17.569" v="15" actId="1076"/>
          <ac:spMkLst>
            <pc:docMk/>
            <pc:sldMk cId="3402877274" sldId="283"/>
            <ac:spMk id="17" creationId="{E755B497-E721-878C-EAF9-B61542A245AF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53.937" v="281" actId="47"/>
        <pc:sldMkLst>
          <pc:docMk/>
          <pc:sldMk cId="3265912684" sldId="284"/>
        </pc:sldMkLst>
        <pc:spChg chg="mod">
          <ac:chgData name="SECRETARIAT DAPS85" userId="dd90efb7-dc0e-4437-b828-6f1e48c20540" providerId="ADAL" clId="{B738B644-2565-4B88-81D6-313590B5C485}" dt="2022-06-01T09:40:21.633" v="16" actId="1076"/>
          <ac:spMkLst>
            <pc:docMk/>
            <pc:sldMk cId="3265912684" sldId="284"/>
            <ac:spMk id="17" creationId="{E755B497-E721-878C-EAF9-B61542A245AF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54.449" v="282" actId="47"/>
        <pc:sldMkLst>
          <pc:docMk/>
          <pc:sldMk cId="903028775" sldId="285"/>
        </pc:sldMkLst>
        <pc:spChg chg="mod">
          <ac:chgData name="SECRETARIAT DAPS85" userId="dd90efb7-dc0e-4437-b828-6f1e48c20540" providerId="ADAL" clId="{B738B644-2565-4B88-81D6-313590B5C485}" dt="2022-06-01T09:40:27.857" v="17" actId="1076"/>
          <ac:spMkLst>
            <pc:docMk/>
            <pc:sldMk cId="903028775" sldId="285"/>
            <ac:spMk id="17" creationId="{E755B497-E721-878C-EAF9-B61542A245AF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43.913" v="268" actId="47"/>
        <pc:sldMkLst>
          <pc:docMk/>
          <pc:sldMk cId="439772902" sldId="286"/>
        </pc:sldMkLst>
        <pc:spChg chg="mod">
          <ac:chgData name="SECRETARIAT DAPS85" userId="dd90efb7-dc0e-4437-b828-6f1e48c20540" providerId="ADAL" clId="{B738B644-2565-4B88-81D6-313590B5C485}" dt="2022-06-01T09:40:33.313" v="18" actId="1076"/>
          <ac:spMkLst>
            <pc:docMk/>
            <pc:sldMk cId="439772902" sldId="286"/>
            <ac:spMk id="17" creationId="{E755B497-E721-878C-EAF9-B61542A245AF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44.256" v="269" actId="47"/>
        <pc:sldMkLst>
          <pc:docMk/>
          <pc:sldMk cId="4253002971" sldId="287"/>
        </pc:sldMkLst>
        <pc:spChg chg="mod">
          <ac:chgData name="SECRETARIAT DAPS85" userId="dd90efb7-dc0e-4437-b828-6f1e48c20540" providerId="ADAL" clId="{B738B644-2565-4B88-81D6-313590B5C485}" dt="2022-06-01T09:40:40.946" v="23" actId="1038"/>
          <ac:spMkLst>
            <pc:docMk/>
            <pc:sldMk cId="4253002971" sldId="287"/>
            <ac:spMk id="17" creationId="{E755B497-E721-878C-EAF9-B61542A245AF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45.137" v="270" actId="47"/>
        <pc:sldMkLst>
          <pc:docMk/>
          <pc:sldMk cId="3220606743" sldId="288"/>
        </pc:sldMkLst>
        <pc:spChg chg="mod">
          <ac:chgData name="SECRETARIAT DAPS85" userId="dd90efb7-dc0e-4437-b828-6f1e48c20540" providerId="ADAL" clId="{B738B644-2565-4B88-81D6-313590B5C485}" dt="2022-06-01T09:40:45.113" v="24" actId="1076"/>
          <ac:spMkLst>
            <pc:docMk/>
            <pc:sldMk cId="3220606743" sldId="288"/>
            <ac:spMk id="17" creationId="{E755B497-E721-878C-EAF9-B61542A245AF}"/>
          </ac:spMkLst>
        </pc:spChg>
      </pc:sldChg>
      <pc:sldChg chg="del">
        <pc:chgData name="SECRETARIAT DAPS85" userId="dd90efb7-dc0e-4437-b828-6f1e48c20540" providerId="ADAL" clId="{B738B644-2565-4B88-81D6-313590B5C485}" dt="2022-06-01T09:50:46.214" v="271" actId="47"/>
        <pc:sldMkLst>
          <pc:docMk/>
          <pc:sldMk cId="3998582111" sldId="289"/>
        </pc:sldMkLst>
      </pc:sldChg>
      <pc:sldChg chg="modSp del mod">
        <pc:chgData name="SECRETARIAT DAPS85" userId="dd90efb7-dc0e-4437-b828-6f1e48c20540" providerId="ADAL" clId="{B738B644-2565-4B88-81D6-313590B5C485}" dt="2022-06-01T09:50:39.289" v="262" actId="47"/>
        <pc:sldMkLst>
          <pc:docMk/>
          <pc:sldMk cId="3749922" sldId="290"/>
        </pc:sldMkLst>
        <pc:spChg chg="mod">
          <ac:chgData name="SECRETARIAT DAPS85" userId="dd90efb7-dc0e-4437-b828-6f1e48c20540" providerId="ADAL" clId="{B738B644-2565-4B88-81D6-313590B5C485}" dt="2022-06-01T09:42:17.539" v="108" actId="27636"/>
          <ac:spMkLst>
            <pc:docMk/>
            <pc:sldMk cId="3749922" sldId="290"/>
            <ac:spMk id="3" creationId="{1545AC7F-1827-59C1-3428-A96BA7D641D4}"/>
          </ac:spMkLst>
        </pc:spChg>
        <pc:grpChg chg="mod">
          <ac:chgData name="SECRETARIAT DAPS85" userId="dd90efb7-dc0e-4437-b828-6f1e48c20540" providerId="ADAL" clId="{B738B644-2565-4B88-81D6-313590B5C485}" dt="2022-06-01T09:42:20.681" v="109" actId="1076"/>
          <ac:grpSpMkLst>
            <pc:docMk/>
            <pc:sldMk cId="3749922" sldId="290"/>
            <ac:grpSpMk id="4" creationId="{4F299CCE-E1B8-6BAC-E0BF-CF326C2D8B55}"/>
          </ac:grpSpMkLst>
        </pc:grpChg>
      </pc:sldChg>
      <pc:sldChg chg="modSp del mod">
        <pc:chgData name="SECRETARIAT DAPS85" userId="dd90efb7-dc0e-4437-b828-6f1e48c20540" providerId="ADAL" clId="{B738B644-2565-4B88-81D6-313590B5C485}" dt="2022-06-01T09:50:39.886" v="263" actId="47"/>
        <pc:sldMkLst>
          <pc:docMk/>
          <pc:sldMk cId="3593189627" sldId="291"/>
        </pc:sldMkLst>
        <pc:spChg chg="mod">
          <ac:chgData name="SECRETARIAT DAPS85" userId="dd90efb7-dc0e-4437-b828-6f1e48c20540" providerId="ADAL" clId="{B738B644-2565-4B88-81D6-313590B5C485}" dt="2022-06-01T09:42:11.961" v="105" actId="14100"/>
          <ac:spMkLst>
            <pc:docMk/>
            <pc:sldMk cId="3593189627" sldId="291"/>
            <ac:spMk id="3" creationId="{1545AC7F-1827-59C1-3428-A96BA7D641D4}"/>
          </ac:spMkLst>
        </pc:spChg>
        <pc:grpChg chg="mod">
          <ac:chgData name="SECRETARIAT DAPS85" userId="dd90efb7-dc0e-4437-b828-6f1e48c20540" providerId="ADAL" clId="{B738B644-2565-4B88-81D6-313590B5C485}" dt="2022-06-01T09:41:18.426" v="34" actId="1076"/>
          <ac:grpSpMkLst>
            <pc:docMk/>
            <pc:sldMk cId="3593189627" sldId="291"/>
            <ac:grpSpMk id="4" creationId="{4F299CCE-E1B8-6BAC-E0BF-CF326C2D8B55}"/>
          </ac:grpSpMkLst>
        </pc:grpChg>
        <pc:grpChg chg="mod">
          <ac:chgData name="SECRETARIAT DAPS85" userId="dd90efb7-dc0e-4437-b828-6f1e48c20540" providerId="ADAL" clId="{B738B644-2565-4B88-81D6-313590B5C485}" dt="2022-06-01T09:41:33.738" v="38" actId="1076"/>
          <ac:grpSpMkLst>
            <pc:docMk/>
            <pc:sldMk cId="3593189627" sldId="291"/>
            <ac:grpSpMk id="23" creationId="{9535ECF8-5F50-3264-685A-A2889C64B4B7}"/>
          </ac:grpSpMkLst>
        </pc:grpChg>
      </pc:sldChg>
      <pc:sldChg chg="modSp del mod">
        <pc:chgData name="SECRETARIAT DAPS85" userId="dd90efb7-dc0e-4437-b828-6f1e48c20540" providerId="ADAL" clId="{B738B644-2565-4B88-81D6-313590B5C485}" dt="2022-06-01T09:50:38.443" v="261" actId="47"/>
        <pc:sldMkLst>
          <pc:docMk/>
          <pc:sldMk cId="2656587068" sldId="292"/>
        </pc:sldMkLst>
        <pc:spChg chg="mod">
          <ac:chgData name="SECRETARIAT DAPS85" userId="dd90efb7-dc0e-4437-b828-6f1e48c20540" providerId="ADAL" clId="{B738B644-2565-4B88-81D6-313590B5C485}" dt="2022-06-01T09:42:02.228" v="101" actId="1037"/>
          <ac:spMkLst>
            <pc:docMk/>
            <pc:sldMk cId="2656587068" sldId="292"/>
            <ac:spMk id="3" creationId="{1545AC7F-1827-59C1-3428-A96BA7D641D4}"/>
          </ac:spMkLst>
        </pc:spChg>
        <pc:grpChg chg="mod">
          <ac:chgData name="SECRETARIAT DAPS85" userId="dd90efb7-dc0e-4437-b828-6f1e48c20540" providerId="ADAL" clId="{B738B644-2565-4B88-81D6-313590B5C485}" dt="2022-06-01T09:41:56.990" v="97" actId="1036"/>
          <ac:grpSpMkLst>
            <pc:docMk/>
            <pc:sldMk cId="2656587068" sldId="292"/>
            <ac:grpSpMk id="4" creationId="{4F299CCE-E1B8-6BAC-E0BF-CF326C2D8B55}"/>
          </ac:grpSpMkLst>
        </pc:grpChg>
        <pc:grpChg chg="mod">
          <ac:chgData name="SECRETARIAT DAPS85" userId="dd90efb7-dc0e-4437-b828-6f1e48c20540" providerId="ADAL" clId="{B738B644-2565-4B88-81D6-313590B5C485}" dt="2022-06-01T09:41:56.990" v="97" actId="1036"/>
          <ac:grpSpMkLst>
            <pc:docMk/>
            <pc:sldMk cId="2656587068" sldId="292"/>
            <ac:grpSpMk id="22" creationId="{CBCB48C2-AE90-E574-1605-F6F48C3BC234}"/>
          </ac:grpSpMkLst>
        </pc:grpChg>
        <pc:grpChg chg="mod">
          <ac:chgData name="SECRETARIAT DAPS85" userId="dd90efb7-dc0e-4437-b828-6f1e48c20540" providerId="ADAL" clId="{B738B644-2565-4B88-81D6-313590B5C485}" dt="2022-06-01T09:41:56.990" v="97" actId="1036"/>
          <ac:grpSpMkLst>
            <pc:docMk/>
            <pc:sldMk cId="2656587068" sldId="292"/>
            <ac:grpSpMk id="23" creationId="{9535ECF8-5F50-3264-685A-A2889C64B4B7}"/>
          </ac:grpSpMkLst>
        </pc:grpChg>
      </pc:sldChg>
      <pc:sldChg chg="modSp del mod">
        <pc:chgData name="SECRETARIAT DAPS85" userId="dd90efb7-dc0e-4437-b828-6f1e48c20540" providerId="ADAL" clId="{B738B644-2565-4B88-81D6-313590B5C485}" dt="2022-06-01T09:50:40.385" v="264" actId="47"/>
        <pc:sldMkLst>
          <pc:docMk/>
          <pc:sldMk cId="3087111627" sldId="293"/>
        </pc:sldMkLst>
        <pc:spChg chg="mod">
          <ac:chgData name="SECRETARIAT DAPS85" userId="dd90efb7-dc0e-4437-b828-6f1e48c20540" providerId="ADAL" clId="{B738B644-2565-4B88-81D6-313590B5C485}" dt="2022-06-01T09:42:43.017" v="111" actId="14100"/>
          <ac:spMkLst>
            <pc:docMk/>
            <pc:sldMk cId="3087111627" sldId="293"/>
            <ac:spMk id="3" creationId="{1545AC7F-1827-59C1-3428-A96BA7D641D4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37.527" v="260" actId="47"/>
        <pc:sldMkLst>
          <pc:docMk/>
          <pc:sldMk cId="150919966" sldId="294"/>
        </pc:sldMkLst>
        <pc:spChg chg="mod">
          <ac:chgData name="SECRETARIAT DAPS85" userId="dd90efb7-dc0e-4437-b828-6f1e48c20540" providerId="ADAL" clId="{B738B644-2565-4B88-81D6-313590B5C485}" dt="2022-06-01T09:43:00.626" v="117" actId="27636"/>
          <ac:spMkLst>
            <pc:docMk/>
            <pc:sldMk cId="150919966" sldId="294"/>
            <ac:spMk id="3" creationId="{1545AC7F-1827-59C1-3428-A96BA7D641D4}"/>
          </ac:spMkLst>
        </pc:spChg>
      </pc:sldChg>
      <pc:sldChg chg="del">
        <pc:chgData name="SECRETARIAT DAPS85" userId="dd90efb7-dc0e-4437-b828-6f1e48c20540" providerId="ADAL" clId="{B738B644-2565-4B88-81D6-313590B5C485}" dt="2022-06-01T09:50:41.297" v="265" actId="47"/>
        <pc:sldMkLst>
          <pc:docMk/>
          <pc:sldMk cId="513432225" sldId="295"/>
        </pc:sldMkLst>
      </pc:sldChg>
      <pc:sldChg chg="modSp del mod">
        <pc:chgData name="SECRETARIAT DAPS85" userId="dd90efb7-dc0e-4437-b828-6f1e48c20540" providerId="ADAL" clId="{B738B644-2565-4B88-81D6-313590B5C485}" dt="2022-06-01T09:50:41.849" v="266" actId="47"/>
        <pc:sldMkLst>
          <pc:docMk/>
          <pc:sldMk cId="3705475051" sldId="296"/>
        </pc:sldMkLst>
        <pc:spChg chg="mod">
          <ac:chgData name="SECRETARIAT DAPS85" userId="dd90efb7-dc0e-4437-b828-6f1e48c20540" providerId="ADAL" clId="{B738B644-2565-4B88-81D6-313590B5C485}" dt="2022-06-01T09:43:12.564" v="118" actId="20577"/>
          <ac:spMkLst>
            <pc:docMk/>
            <pc:sldMk cId="3705475051" sldId="296"/>
            <ac:spMk id="9" creationId="{E1A8B7F3-CD81-1800-F669-FA89E8F58FFA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42.409" v="267" actId="47"/>
        <pc:sldMkLst>
          <pc:docMk/>
          <pc:sldMk cId="2082890198" sldId="297"/>
        </pc:sldMkLst>
        <pc:spChg chg="mod">
          <ac:chgData name="SECRETARIAT DAPS85" userId="dd90efb7-dc0e-4437-b828-6f1e48c20540" providerId="ADAL" clId="{B738B644-2565-4B88-81D6-313590B5C485}" dt="2022-06-01T09:43:21.393" v="119" actId="1076"/>
          <ac:spMkLst>
            <pc:docMk/>
            <pc:sldMk cId="2082890198" sldId="297"/>
            <ac:spMk id="3" creationId="{1545AC7F-1827-59C1-3428-A96BA7D641D4}"/>
          </ac:spMkLst>
        </pc:spChg>
        <pc:spChg chg="mod">
          <ac:chgData name="SECRETARIAT DAPS85" userId="dd90efb7-dc0e-4437-b828-6f1e48c20540" providerId="ADAL" clId="{B738B644-2565-4B88-81D6-313590B5C485}" dt="2022-06-01T09:43:26.985" v="137" actId="1076"/>
          <ac:spMkLst>
            <pc:docMk/>
            <pc:sldMk cId="2082890198" sldId="297"/>
            <ac:spMk id="13" creationId="{AA424C50-35E0-91CE-ECEF-CEF87DF20F67}"/>
          </ac:spMkLst>
        </pc:spChg>
        <pc:picChg chg="mod">
          <ac:chgData name="SECRETARIAT DAPS85" userId="dd90efb7-dc0e-4437-b828-6f1e48c20540" providerId="ADAL" clId="{B738B644-2565-4B88-81D6-313590B5C485}" dt="2022-06-01T09:43:24.145" v="136" actId="1036"/>
          <ac:picMkLst>
            <pc:docMk/>
            <pc:sldMk cId="2082890198" sldId="297"/>
            <ac:picMk id="11" creationId="{72F417A5-159A-FD4F-DDA2-C86C3734F937}"/>
          </ac:picMkLst>
        </pc:picChg>
        <pc:picChg chg="mod">
          <ac:chgData name="SECRETARIAT DAPS85" userId="dd90efb7-dc0e-4437-b828-6f1e48c20540" providerId="ADAL" clId="{B738B644-2565-4B88-81D6-313590B5C485}" dt="2022-06-01T09:43:29.159" v="150" actId="1036"/>
          <ac:picMkLst>
            <pc:docMk/>
            <pc:sldMk cId="2082890198" sldId="297"/>
            <ac:picMk id="12" creationId="{D25907B3-5240-49F2-B4E2-FBA6C4C59962}"/>
          </ac:picMkLst>
        </pc:picChg>
      </pc:sldChg>
      <pc:sldChg chg="modSp del mod">
        <pc:chgData name="SECRETARIAT DAPS85" userId="dd90efb7-dc0e-4437-b828-6f1e48c20540" providerId="ADAL" clId="{B738B644-2565-4B88-81D6-313590B5C485}" dt="2022-06-01T09:50:36.411" v="259" actId="47"/>
        <pc:sldMkLst>
          <pc:docMk/>
          <pc:sldMk cId="1454137855" sldId="298"/>
        </pc:sldMkLst>
        <pc:spChg chg="mod">
          <ac:chgData name="SECRETARIAT DAPS85" userId="dd90efb7-dc0e-4437-b828-6f1e48c20540" providerId="ADAL" clId="{B738B644-2565-4B88-81D6-313590B5C485}" dt="2022-06-01T09:43:37.058" v="151" actId="1076"/>
          <ac:spMkLst>
            <pc:docMk/>
            <pc:sldMk cId="1454137855" sldId="298"/>
            <ac:spMk id="3" creationId="{1545AC7F-1827-59C1-3428-A96BA7D641D4}"/>
          </ac:spMkLst>
        </pc:spChg>
      </pc:sldChg>
      <pc:sldChg chg="modSp del mod">
        <pc:chgData name="SECRETARIAT DAPS85" userId="dd90efb7-dc0e-4437-b828-6f1e48c20540" providerId="ADAL" clId="{B738B644-2565-4B88-81D6-313590B5C485}" dt="2022-06-01T09:50:34.881" v="258" actId="47"/>
        <pc:sldMkLst>
          <pc:docMk/>
          <pc:sldMk cId="1017450081" sldId="299"/>
        </pc:sldMkLst>
        <pc:spChg chg="mod">
          <ac:chgData name="SECRETARIAT DAPS85" userId="dd90efb7-dc0e-4437-b828-6f1e48c20540" providerId="ADAL" clId="{B738B644-2565-4B88-81D6-313590B5C485}" dt="2022-06-01T09:43:45.554" v="152" actId="14100"/>
          <ac:spMkLst>
            <pc:docMk/>
            <pc:sldMk cId="1017450081" sldId="299"/>
            <ac:spMk id="3" creationId="{1545AC7F-1827-59C1-3428-A96BA7D641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AC719C-4F6A-4FD8-A2CA-08F39710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7AB6-D5E6-44BC-9101-E0EEAD84ED58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D60F93-B0FC-43CE-8486-49FC9937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26A9FE-E757-4066-B999-692FB84F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239AF-AE47-42DC-827B-A904617A29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051B047-C362-4149-9DCF-2E95D0E8B788}"/>
              </a:ext>
            </a:extLst>
          </p:cNvPr>
          <p:cNvGrpSpPr/>
          <p:nvPr userDrawn="1"/>
        </p:nvGrpSpPr>
        <p:grpSpPr>
          <a:xfrm rot="10800000">
            <a:off x="-1" y="0"/>
            <a:ext cx="2990679" cy="6872427"/>
            <a:chOff x="8027887" y="-336386"/>
            <a:chExt cx="2990679" cy="68724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C96A2A-12A3-4EB8-B91F-98DAED720725}"/>
                </a:ext>
              </a:extLst>
            </p:cNvPr>
            <p:cNvSpPr/>
            <p:nvPr userDrawn="1"/>
          </p:nvSpPr>
          <p:spPr>
            <a:xfrm>
              <a:off x="10246209" y="-321959"/>
              <a:ext cx="772357" cy="6858000"/>
            </a:xfrm>
            <a:prstGeom prst="rect">
              <a:avLst/>
            </a:prstGeom>
            <a:solidFill>
              <a:srgbClr val="3B536A"/>
            </a:solidFill>
            <a:ln>
              <a:solidFill>
                <a:srgbClr val="3B5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5ECE67-84B9-4D83-B374-C24952334573}"/>
                </a:ext>
              </a:extLst>
            </p:cNvPr>
            <p:cNvSpPr/>
            <p:nvPr userDrawn="1"/>
          </p:nvSpPr>
          <p:spPr>
            <a:xfrm rot="16200000">
              <a:off x="8831916" y="-1140415"/>
              <a:ext cx="629265" cy="2237324"/>
            </a:xfrm>
            <a:prstGeom prst="rect">
              <a:avLst/>
            </a:prstGeom>
            <a:solidFill>
              <a:srgbClr val="3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626FC8CE-0E4A-4B44-B118-049A22200F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47" y="252920"/>
            <a:ext cx="1032571" cy="5025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870D0A-998B-4EF6-88C8-B2457C75A9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23" y="6336826"/>
            <a:ext cx="870379" cy="46582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6E83065-F4BD-4486-8234-8B9483D249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417" y="6334584"/>
            <a:ext cx="870379" cy="4373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28A4809-1D2E-40B1-889E-AA6ABF962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10" y="199769"/>
            <a:ext cx="824681" cy="50251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401EBF-EF80-4B6F-95AC-6420BFE14C6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04" y="6362840"/>
            <a:ext cx="655114" cy="46166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73C5136-1CEF-4F24-9679-AF6F76AE6EBD}"/>
              </a:ext>
            </a:extLst>
          </p:cNvPr>
          <p:cNvSpPr txBox="1"/>
          <p:nvPr userDrawn="1"/>
        </p:nvSpPr>
        <p:spPr>
          <a:xfrm>
            <a:off x="889916" y="6316177"/>
            <a:ext cx="555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AA728"/>
                </a:solidFill>
                <a:latin typeface="League Gothic" pitchFamily="2" charset="0"/>
              </a:rPr>
              <a:t>Séminaire 19 mai 2022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8689F9-6A3E-428F-B13B-7F582783F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60"/>
          <a:stretch/>
        </p:blipFill>
        <p:spPr>
          <a:xfrm>
            <a:off x="-2" y="14427"/>
            <a:ext cx="792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7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F154903-39C3-41B0-03D3-22EBA6F2E04C}"/>
              </a:ext>
            </a:extLst>
          </p:cNvPr>
          <p:cNvSpPr txBox="1"/>
          <p:nvPr/>
        </p:nvSpPr>
        <p:spPr>
          <a:xfrm>
            <a:off x="3573967" y="1328061"/>
            <a:ext cx="4012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FAA728"/>
                </a:solidFill>
                <a:latin typeface="League Gothic" pitchFamily="2" charset="0"/>
              </a:rPr>
              <a:t>SURPOIDS / OBÉSITÉ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C13E0F-C602-7636-5F79-8C5FDAEFC38C}"/>
              </a:ext>
            </a:extLst>
          </p:cNvPr>
          <p:cNvSpPr txBox="1"/>
          <p:nvPr/>
        </p:nvSpPr>
        <p:spPr>
          <a:xfrm>
            <a:off x="1392246" y="3018450"/>
            <a:ext cx="6644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FAA728"/>
                </a:solidFill>
                <a:latin typeface="League Gothic" pitchFamily="2" charset="0"/>
              </a:rPr>
              <a:t>UN ACCOMPAGNEMENT SANS TABOU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642587-D608-5297-DACA-46B638BEAD72}"/>
              </a:ext>
            </a:extLst>
          </p:cNvPr>
          <p:cNvSpPr txBox="1"/>
          <p:nvPr/>
        </p:nvSpPr>
        <p:spPr>
          <a:xfrm>
            <a:off x="7219218" y="2602952"/>
            <a:ext cx="475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rgbClr val="ED6B6A"/>
                </a:solidFill>
                <a:latin typeface="Montserrat" pitchFamily="2" charset="0"/>
              </a:rPr>
              <a:t>PROFESSIONNELS DE SANTÉ</a:t>
            </a:r>
          </a:p>
          <a:p>
            <a:pPr algn="r"/>
            <a:r>
              <a:rPr lang="fr-FR" sz="2400" dirty="0">
                <a:solidFill>
                  <a:srgbClr val="ED6B6A"/>
                </a:solidFill>
                <a:latin typeface="Montserrat" pitchFamily="2" charset="0"/>
              </a:rPr>
              <a:t>TOUS CONCERNÉS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2D3B3B-E51E-003A-3349-A83C449613D4}"/>
              </a:ext>
            </a:extLst>
          </p:cNvPr>
          <p:cNvSpPr txBox="1"/>
          <p:nvPr/>
        </p:nvSpPr>
        <p:spPr>
          <a:xfrm>
            <a:off x="7932397" y="4605822"/>
            <a:ext cx="371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rgbClr val="ED6B6A"/>
                </a:solidFill>
                <a:latin typeface="Montserrat" pitchFamily="2" charset="0"/>
              </a:rPr>
              <a:t>SÉMINAIRE / ATELIERS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24D8C9-E558-66C0-2D2C-96EC2B7B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5" y="346202"/>
            <a:ext cx="2355910" cy="33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CF5B-9B52-E2E6-8A97-3E5A6A31BDAF}"/>
              </a:ext>
            </a:extLst>
          </p:cNvPr>
          <p:cNvSpPr>
            <a:spLocks noGrp="1"/>
          </p:cNvSpPr>
          <p:nvPr/>
        </p:nvSpPr>
        <p:spPr>
          <a:xfrm>
            <a:off x="857527" y="-401779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MALADIES LIÉES À L’OBÉSITÉ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51205A5-95EC-C44A-B38F-C7BF11578FAF}"/>
              </a:ext>
            </a:extLst>
          </p:cNvPr>
          <p:cNvSpPr>
            <a:spLocks noGrp="1"/>
          </p:cNvSpPr>
          <p:nvPr/>
        </p:nvSpPr>
        <p:spPr>
          <a:xfrm>
            <a:off x="857527" y="87284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Comorbidités</a:t>
            </a:r>
          </a:p>
          <a:p>
            <a:r>
              <a:rPr lang="fr-FR" sz="2000" dirty="0" err="1">
                <a:solidFill>
                  <a:srgbClr val="3B536A"/>
                </a:solidFill>
                <a:latin typeface="Montserrat" pitchFamily="2" charset="0"/>
              </a:rPr>
              <a:t>Diabéte</a:t>
            </a:r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 de type 2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Syndrome d’apnée du sommeil </a:t>
            </a:r>
          </a:p>
          <a:p>
            <a:r>
              <a:rPr lang="fr-FR" sz="2000" dirty="0" err="1">
                <a:solidFill>
                  <a:srgbClr val="3B536A"/>
                </a:solidFill>
                <a:latin typeface="Montserrat" pitchFamily="2" charset="0"/>
              </a:rPr>
              <a:t>Athrose</a:t>
            </a:r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 aggravée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Infertilités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Cancers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Cardio vasculaires ( HTA infarctus,  EP ) </a:t>
            </a:r>
          </a:p>
          <a:p>
            <a:endParaRPr lang="fr-FR" sz="2000" dirty="0">
              <a:solidFill>
                <a:srgbClr val="3B536A"/>
              </a:solidFill>
              <a:latin typeface="Montserrat" pitchFamily="2" charset="0"/>
            </a:endParaRPr>
          </a:p>
          <a:p>
            <a:endParaRPr lang="fr-FR" sz="2000" dirty="0">
              <a:solidFill>
                <a:srgbClr val="3B536A"/>
              </a:solidFill>
              <a:latin typeface="Montserrat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341FFD-8A96-E2B7-4716-FF8F91929579}"/>
              </a:ext>
            </a:extLst>
          </p:cNvPr>
          <p:cNvSpPr txBox="1"/>
          <p:nvPr/>
        </p:nvSpPr>
        <p:spPr>
          <a:xfrm>
            <a:off x="6391305" y="3036585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L’obésité aggrave d’autres maladies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381486A-1DE8-0C47-BA33-834D30613E4D}"/>
              </a:ext>
            </a:extLst>
          </p:cNvPr>
          <p:cNvSpPr>
            <a:spLocks noGrp="1"/>
          </p:cNvSpPr>
          <p:nvPr/>
        </p:nvSpPr>
        <p:spPr>
          <a:xfrm>
            <a:off x="6459672" y="452958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COVID +++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Tout type de chirurgie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Infertilité </a:t>
            </a:r>
          </a:p>
          <a:p>
            <a:endParaRPr lang="fr-FR" sz="2000" dirty="0">
              <a:solidFill>
                <a:srgbClr val="3B536A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9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CF5B-9B52-E2E6-8A97-3E5A6A31BDAF}"/>
              </a:ext>
            </a:extLst>
          </p:cNvPr>
          <p:cNvSpPr>
            <a:spLocks noGrp="1"/>
          </p:cNvSpPr>
          <p:nvPr/>
        </p:nvSpPr>
        <p:spPr>
          <a:xfrm>
            <a:off x="857527" y="-401779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CAUSES DE L’OBÉSITÉ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D7ADC34-DB98-D143-A102-B78EDA583E0D}"/>
              </a:ext>
            </a:extLst>
          </p:cNvPr>
          <p:cNvSpPr>
            <a:spLocks noGrp="1"/>
          </p:cNvSpPr>
          <p:nvPr/>
        </p:nvSpPr>
        <p:spPr>
          <a:xfrm>
            <a:off x="857527" y="113281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Pathogénie en voie d’exploration ! : endocrine neurotransmetteurs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Facteurs génétiques : </a:t>
            </a:r>
            <a:r>
              <a:rPr lang="fr-FR" sz="2000" dirty="0" err="1">
                <a:solidFill>
                  <a:srgbClr val="3B536A"/>
                </a:solidFill>
                <a:latin typeface="Montserrat" pitchFamily="2" charset="0"/>
              </a:rPr>
              <a:t>inuits</a:t>
            </a:r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,  iles du pacifique,  </a:t>
            </a:r>
            <a:r>
              <a:rPr lang="fr-FR" sz="2000" dirty="0" err="1">
                <a:solidFill>
                  <a:srgbClr val="3B536A"/>
                </a:solidFill>
                <a:latin typeface="Montserrat" pitchFamily="2" charset="0"/>
              </a:rPr>
              <a:t>irak</a:t>
            </a:r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Diminution de l’exercice physique ( homo </a:t>
            </a:r>
            <a:r>
              <a:rPr lang="fr-FR" sz="2000" dirty="0" err="1">
                <a:solidFill>
                  <a:srgbClr val="3B536A"/>
                </a:solidFill>
                <a:latin typeface="Montserrat" pitchFamily="2" charset="0"/>
              </a:rPr>
              <a:t>informaticus</a:t>
            </a:r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 )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Psychiques : traumatismes de l’enfance ..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Moqueries dépressions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TCA :  psycho induits ou non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Rarement </a:t>
            </a:r>
          </a:p>
          <a:p>
            <a:pPr lvl="1"/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Syndromiques : hypothyroïdies majeures ,  Cushing, craniopharyngiomes </a:t>
            </a:r>
          </a:p>
          <a:p>
            <a:pPr lvl="1"/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médicamenteuses</a:t>
            </a:r>
          </a:p>
        </p:txBody>
      </p:sp>
    </p:spTree>
    <p:extLst>
      <p:ext uri="{BB962C8B-B14F-4D97-AF65-F5344CB8AC3E}">
        <p14:creationId xmlns:p14="http://schemas.microsoft.com/office/powerpoint/2010/main" val="166379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CF5B-9B52-E2E6-8A97-3E5A6A31BDAF}"/>
              </a:ext>
            </a:extLst>
          </p:cNvPr>
          <p:cNvSpPr>
            <a:spLocks noGrp="1"/>
          </p:cNvSpPr>
          <p:nvPr/>
        </p:nvSpPr>
        <p:spPr>
          <a:xfrm>
            <a:off x="857527" y="68005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PRISE EN CHARGE : MULTIDISCIPLINAIRE !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3B09161-B8C3-1E45-B797-28E4B73B2F48}"/>
              </a:ext>
            </a:extLst>
          </p:cNvPr>
          <p:cNvSpPr>
            <a:spLocks noGrp="1"/>
          </p:cNvSpPr>
          <p:nvPr/>
        </p:nvSpPr>
        <p:spPr>
          <a:xfrm>
            <a:off x="857527" y="1367571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Adultes / enfants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Diététique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Médecine nutritionnelle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Psychologues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Éducateurs sportifs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Support personnel / Adhésion familiale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Echecs habituels des « régimes » restrictifs : effets yoyo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Structures intégrées ou non </a:t>
            </a:r>
          </a:p>
        </p:txBody>
      </p:sp>
    </p:spTree>
    <p:extLst>
      <p:ext uri="{BB962C8B-B14F-4D97-AF65-F5344CB8AC3E}">
        <p14:creationId xmlns:p14="http://schemas.microsoft.com/office/powerpoint/2010/main" val="400861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CF5B-9B52-E2E6-8A97-3E5A6A31BDAF}"/>
              </a:ext>
            </a:extLst>
          </p:cNvPr>
          <p:cNvSpPr>
            <a:spLocks noGrp="1"/>
          </p:cNvSpPr>
          <p:nvPr/>
        </p:nvSpPr>
        <p:spPr>
          <a:xfrm>
            <a:off x="4138610" y="4582598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MERCI DE VOTRE ATTENTION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3F395F4-AB58-D74B-9A0C-9BCE522CF77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14" y="712695"/>
            <a:ext cx="3264518" cy="435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32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0E109B3-D1CB-A34B-B452-9355BA1D73AB}"/>
              </a:ext>
            </a:extLst>
          </p:cNvPr>
          <p:cNvSpPr>
            <a:spLocks noGrp="1"/>
          </p:cNvSpPr>
          <p:nvPr/>
        </p:nvSpPr>
        <p:spPr>
          <a:xfrm>
            <a:off x="901265" y="861699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Intervention</a:t>
            </a:r>
            <a:br>
              <a:rPr lang="fr-FR" sz="4500" dirty="0">
                <a:solidFill>
                  <a:srgbClr val="FAA728"/>
                </a:solidFill>
                <a:latin typeface="League Gothic" pitchFamily="2" charset="0"/>
              </a:rPr>
            </a:br>
            <a:r>
              <a:rPr lang="fr-FR" sz="4500" dirty="0">
                <a:solidFill>
                  <a:srgbClr val="ED6B6A"/>
                </a:solidFill>
                <a:latin typeface="League Gothic" pitchFamily="2" charset="0"/>
              </a:rPr>
              <a:t>Dr</a:t>
            </a:r>
            <a:r>
              <a:rPr lang="fr-FR" sz="4500" dirty="0">
                <a:solidFill>
                  <a:srgbClr val="00A3A6"/>
                </a:solidFill>
                <a:latin typeface="League Gothic" pitchFamily="2" charset="0"/>
              </a:rPr>
              <a:t> </a:t>
            </a:r>
            <a:r>
              <a:rPr lang="fr-FR" sz="4500" dirty="0">
                <a:solidFill>
                  <a:srgbClr val="ED6B6A"/>
                </a:solidFill>
                <a:latin typeface="League Gothic" pitchFamily="2" charset="0"/>
              </a:rPr>
              <a:t>Marc</a:t>
            </a:r>
            <a:r>
              <a:rPr lang="fr-FR" sz="4500" dirty="0">
                <a:solidFill>
                  <a:srgbClr val="00A3A6"/>
                </a:solidFill>
                <a:latin typeface="League Gothic" pitchFamily="2" charset="0"/>
              </a:rPr>
              <a:t> </a:t>
            </a:r>
            <a:r>
              <a:rPr lang="fr-FR" sz="4500" dirty="0">
                <a:solidFill>
                  <a:srgbClr val="ED6B6A"/>
                </a:solidFill>
                <a:latin typeface="League Gothic" pitchFamily="2" charset="0"/>
              </a:rPr>
              <a:t>LEPERE</a:t>
            </a:r>
          </a:p>
          <a:p>
            <a:r>
              <a:rPr lang="fr-FR" sz="4500" dirty="0">
                <a:solidFill>
                  <a:srgbClr val="ED6B6A"/>
                </a:solidFill>
                <a:latin typeface="League Gothic" pitchFamily="2" charset="0"/>
              </a:rPr>
              <a:t>Chirurgien viscéral et digestif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4D243A0-497F-924B-9AA2-240072B37797}"/>
              </a:ext>
            </a:extLst>
          </p:cNvPr>
          <p:cNvSpPr>
            <a:spLocks noGrp="1"/>
          </p:cNvSpPr>
          <p:nvPr/>
        </p:nvSpPr>
        <p:spPr>
          <a:xfrm>
            <a:off x="3816366" y="3316286"/>
            <a:ext cx="744064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L’obésité est une maladie chronique croissant de prise en charge multidisciplinaire </a:t>
            </a:r>
          </a:p>
        </p:txBody>
      </p:sp>
    </p:spTree>
    <p:extLst>
      <p:ext uri="{BB962C8B-B14F-4D97-AF65-F5344CB8AC3E}">
        <p14:creationId xmlns:p14="http://schemas.microsoft.com/office/powerpoint/2010/main" val="311449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0E109B3-D1CB-A34B-B452-9355BA1D73AB}"/>
              </a:ext>
            </a:extLst>
          </p:cNvPr>
          <p:cNvSpPr>
            <a:spLocks noGrp="1"/>
          </p:cNvSpPr>
          <p:nvPr/>
        </p:nvSpPr>
        <p:spPr>
          <a:xfrm>
            <a:off x="875457" y="-419709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DÉFINITION DE L’OBÉSITÉ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F44504F-C68B-FB45-8108-D53DFF911292}"/>
              </a:ext>
            </a:extLst>
          </p:cNvPr>
          <p:cNvSpPr>
            <a:spLocks noGrp="1"/>
          </p:cNvSpPr>
          <p:nvPr/>
        </p:nvSpPr>
        <p:spPr>
          <a:xfrm>
            <a:off x="875457" y="932001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IMC ( BMI)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Taille ( en mètres) X taille rapporté au poids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Ex = 1,70 m et 90 kg = 31,14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Obésité débute à IMC = 30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Stades 1 , 2 &gt; 35,  3&gt;40 (morbide) , 4&gt;50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À adapter en pédiatrie ( courbes de croissance )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FD90CA3-5132-E3F6-425C-528DC8DDD0E2}"/>
              </a:ext>
            </a:extLst>
          </p:cNvPr>
          <p:cNvSpPr>
            <a:spLocks noGrp="1"/>
          </p:cNvSpPr>
          <p:nvPr/>
        </p:nvSpPr>
        <p:spPr>
          <a:xfrm>
            <a:off x="4714032" y="3687618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CINÉTIQUE EN EUROPE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0A04312-821F-7E0D-4351-F79E4A0357F3}"/>
              </a:ext>
            </a:extLst>
          </p:cNvPr>
          <p:cNvSpPr>
            <a:spLocks noGrp="1"/>
          </p:cNvSpPr>
          <p:nvPr/>
        </p:nvSpPr>
        <p:spPr>
          <a:xfrm>
            <a:off x="4714032" y="508714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En croissance depuis le libre accès à la nourriture </a:t>
            </a:r>
          </a:p>
          <a:p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Après deuxième guerre mondiale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B536A"/>
                </a:solidFill>
                <a:latin typeface="Montserra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0E109B3-D1CB-A34B-B452-9355BA1D73AB}"/>
              </a:ext>
            </a:extLst>
          </p:cNvPr>
          <p:cNvSpPr>
            <a:spLocks noGrp="1"/>
          </p:cNvSpPr>
          <p:nvPr/>
        </p:nvSpPr>
        <p:spPr>
          <a:xfrm>
            <a:off x="875457" y="-419709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CINÉTIQUE EN EUROPE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466877A-0761-7240-9080-8C99B87B202C}"/>
              </a:ext>
            </a:extLst>
          </p:cNvPr>
          <p:cNvSpPr>
            <a:spLocks noGrp="1"/>
          </p:cNvSpPr>
          <p:nvPr/>
        </p:nvSpPr>
        <p:spPr>
          <a:xfrm>
            <a:off x="875457" y="2420686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En croissance depuis le libre accès à la nourriture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Après deuxième guerre mondiale </a:t>
            </a:r>
          </a:p>
          <a:p>
            <a:pPr marL="0" indent="0">
              <a:buNone/>
            </a:pPr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5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CF5B-9B52-E2E6-8A97-3E5A6A31BDAF}"/>
              </a:ext>
            </a:extLst>
          </p:cNvPr>
          <p:cNvSpPr>
            <a:spLocks noGrp="1"/>
          </p:cNvSpPr>
          <p:nvPr/>
        </p:nvSpPr>
        <p:spPr>
          <a:xfrm>
            <a:off x="830633" y="-410744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OBÉSITÉ EN EUROPE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9E307100-785F-B459-DE93-78E16E183EB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37" y="820577"/>
            <a:ext cx="7663075" cy="54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8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CF5B-9B52-E2E6-8A97-3E5A6A31BDAF}"/>
              </a:ext>
            </a:extLst>
          </p:cNvPr>
          <p:cNvSpPr>
            <a:spLocks noGrp="1"/>
          </p:cNvSpPr>
          <p:nvPr/>
        </p:nvSpPr>
        <p:spPr>
          <a:xfrm>
            <a:off x="914523" y="0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CRITÈRES SOCIAUX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3354CA0-D110-6D46-9011-D7ECB11C8143}"/>
              </a:ext>
            </a:extLst>
          </p:cNvPr>
          <p:cNvSpPr>
            <a:spLocks noGrp="1"/>
          </p:cNvSpPr>
          <p:nvPr/>
        </p:nvSpPr>
        <p:spPr>
          <a:xfrm>
            <a:off x="998413" y="165814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Pauvres dans les pays riches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Riches dans les pays pauvres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Gros retentissement psycho social : ca se voit !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Stigmatisation ,  exclusion sociale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Il est plus facile de juger que de comprendre !! </a:t>
            </a:r>
          </a:p>
        </p:txBody>
      </p:sp>
    </p:spTree>
    <p:extLst>
      <p:ext uri="{BB962C8B-B14F-4D97-AF65-F5344CB8AC3E}">
        <p14:creationId xmlns:p14="http://schemas.microsoft.com/office/powerpoint/2010/main" val="321035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CF5B-9B52-E2E6-8A97-3E5A6A31BDAF}"/>
              </a:ext>
            </a:extLst>
          </p:cNvPr>
          <p:cNvSpPr>
            <a:spLocks noGrp="1"/>
          </p:cNvSpPr>
          <p:nvPr/>
        </p:nvSpPr>
        <p:spPr>
          <a:xfrm>
            <a:off x="830633" y="75818"/>
            <a:ext cx="8791575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dirty="0">
                <a:solidFill>
                  <a:srgbClr val="FAA728"/>
                </a:solidFill>
                <a:latin typeface="League Gothic" pitchFamily="2" charset="0"/>
              </a:rPr>
              <a:t>OBÉSITÉ = SURMORTALITÉ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E656B2F-7D5B-0343-A609-F7A8F16295F9}"/>
              </a:ext>
            </a:extLst>
          </p:cNvPr>
          <p:cNvSpPr>
            <a:spLocks noGrp="1"/>
          </p:cNvSpPr>
          <p:nvPr/>
        </p:nvSpPr>
        <p:spPr>
          <a:xfrm>
            <a:off x="830633" y="224084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Espérance de vie si obésité morbide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Moins 15 ans chez lez hommes </a:t>
            </a:r>
          </a:p>
          <a:p>
            <a:r>
              <a:rPr lang="fr-FR" dirty="0">
                <a:solidFill>
                  <a:srgbClr val="3B536A"/>
                </a:solidFill>
                <a:latin typeface="Montserrat" pitchFamily="2" charset="0"/>
              </a:rPr>
              <a:t>Moins 10 ans chez les femmes </a:t>
            </a:r>
          </a:p>
          <a:p>
            <a:endParaRPr lang="fr-FR" dirty="0">
              <a:solidFill>
                <a:srgbClr val="3B536A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CF5B-9B52-E2E6-8A97-3E5A6A31BDAF}"/>
              </a:ext>
            </a:extLst>
          </p:cNvPr>
          <p:cNvSpPr>
            <a:spLocks noGrp="1"/>
          </p:cNvSpPr>
          <p:nvPr/>
        </p:nvSpPr>
        <p:spPr>
          <a:xfrm>
            <a:off x="805467" y="211455"/>
            <a:ext cx="9479436" cy="1274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AA728"/>
                </a:solidFill>
                <a:latin typeface="League Gothic" pitchFamily="2" charset="0"/>
              </a:rPr>
              <a:t>Surmortalité liée à l’obésité en </a:t>
            </a:r>
            <a:r>
              <a:rPr lang="fr-FR" sz="4000" dirty="0" err="1">
                <a:solidFill>
                  <a:srgbClr val="FAA728"/>
                </a:solidFill>
                <a:latin typeface="League Gothic" pitchFamily="2" charset="0"/>
              </a:rPr>
              <a:t>europe</a:t>
            </a:r>
            <a:r>
              <a:rPr lang="fr-FR" sz="4000" dirty="0">
                <a:solidFill>
                  <a:srgbClr val="FAA728"/>
                </a:solidFill>
                <a:latin typeface="League Gothic" pitchFamily="2" charset="0"/>
              </a:rPr>
              <a:t> </a:t>
            </a:r>
            <a:r>
              <a:rPr lang="fr-FR" sz="3200" dirty="0">
                <a:solidFill>
                  <a:srgbClr val="FAA728"/>
                </a:solidFill>
                <a:latin typeface="League Gothic" pitchFamily="2" charset="0"/>
              </a:rPr>
              <a:t>(avant covid) 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8167CC51-BF75-2E4D-B1BB-F88B3803F50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119" y="1116961"/>
            <a:ext cx="7210643" cy="50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CF5B-9B52-E2E6-8A97-3E5A6A31BDAF}"/>
              </a:ext>
            </a:extLst>
          </p:cNvPr>
          <p:cNvSpPr>
            <a:spLocks noGrp="1"/>
          </p:cNvSpPr>
          <p:nvPr/>
        </p:nvSpPr>
        <p:spPr>
          <a:xfrm>
            <a:off x="798805" y="75500"/>
            <a:ext cx="8791575" cy="797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AA728"/>
                </a:solidFill>
                <a:latin typeface="League Gothic" pitchFamily="2" charset="0"/>
              </a:rPr>
              <a:t>Projection : obésité de l’enfance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AC04E8-9BC7-1444-94D7-4A07E8324995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29" y="1074179"/>
            <a:ext cx="7299500" cy="51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157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4811b1-a5a2-4b36-ab4e-4d0cd4d99311">
      <Terms xmlns="http://schemas.microsoft.com/office/infopath/2007/PartnerControls"/>
    </lcf76f155ced4ddcb4097134ff3c332f>
    <TaxCatchAll xmlns="27f16ac0-4680-419a-858a-f4578d9cfb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F6865DE16CC47BDF694E955BE6FC5" ma:contentTypeVersion="16" ma:contentTypeDescription="Crée un document." ma:contentTypeScope="" ma:versionID="99a64039011854291f464e10b9c31623">
  <xsd:schema xmlns:xsd="http://www.w3.org/2001/XMLSchema" xmlns:xs="http://www.w3.org/2001/XMLSchema" xmlns:p="http://schemas.microsoft.com/office/2006/metadata/properties" xmlns:ns2="7f4811b1-a5a2-4b36-ab4e-4d0cd4d99311" xmlns:ns3="27f16ac0-4680-419a-858a-f4578d9cfb6d" targetNamespace="http://schemas.microsoft.com/office/2006/metadata/properties" ma:root="true" ma:fieldsID="d00591673cb534079d03b917f2757a13" ns2:_="" ns3:_="">
    <xsd:import namespace="7f4811b1-a5a2-4b36-ab4e-4d0cd4d99311"/>
    <xsd:import namespace="27f16ac0-4680-419a-858a-f4578d9c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811b1-a5a2-4b36-ab4e-4d0cd4d993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2ba32f3-abd8-4576-852d-29f8f96ae4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16ac0-4680-419a-858a-f4578d9c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ac1108-3dd1-4c4a-a8ea-8d92e6760da1}" ma:internalName="TaxCatchAll" ma:showField="CatchAllData" ma:web="27f16ac0-4680-419a-858a-f4578d9c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480A56-C0FA-4F93-A1FC-434D1394266B}">
  <ds:schemaRefs>
    <ds:schemaRef ds:uri="http://schemas.microsoft.com/office/2006/metadata/properties"/>
    <ds:schemaRef ds:uri="http://schemas.microsoft.com/office/infopath/2007/PartnerControls"/>
    <ds:schemaRef ds:uri="7f4811b1-a5a2-4b36-ab4e-4d0cd4d99311"/>
    <ds:schemaRef ds:uri="27f16ac0-4680-419a-858a-f4578d9cfb6d"/>
  </ds:schemaRefs>
</ds:datastoreItem>
</file>

<file path=customXml/itemProps2.xml><?xml version="1.0" encoding="utf-8"?>
<ds:datastoreItem xmlns:ds="http://schemas.openxmlformats.org/officeDocument/2006/customXml" ds:itemID="{1948EB28-DAEB-43A8-9BB5-47F79A808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4811b1-a5a2-4b36-ab4e-4d0cd4d99311"/>
    <ds:schemaRef ds:uri="27f16ac0-4680-419a-858a-f4578d9cf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441E19-BC19-446D-8FA6-EC873F4830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325</Words>
  <Application>Microsoft Office PowerPoint</Application>
  <PresentationFormat>Grand écran</PresentationFormat>
  <Paragraphs>68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League Gothic</vt:lpstr>
      <vt:lpstr>Montserrat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CPTS CENTRE VENDEE</dc:creator>
  <cp:lastModifiedBy>SECRETARIAT DAPS85</cp:lastModifiedBy>
  <cp:revision>29</cp:revision>
  <dcterms:created xsi:type="dcterms:W3CDTF">2022-04-22T14:18:33Z</dcterms:created>
  <dcterms:modified xsi:type="dcterms:W3CDTF">2022-06-01T09:50:58Z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0x01010023BF6865DE16CC47BDF694E955BE6FC5</vt:lpwstr>
  </property>
  <property fmtid="{D5CDD505-2E9C-101B-9397-08002B2CF9AE}" pid="3" name="MediaServiceImageTags">
    <vt:lpwstr/>
  </property>
</Properties>
</file>